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8" r:id="rId2"/>
    <p:sldId id="1206" r:id="rId3"/>
    <p:sldId id="1207" r:id="rId4"/>
    <p:sldId id="1208" r:id="rId5"/>
    <p:sldId id="1209" r:id="rId6"/>
    <p:sldId id="1210" r:id="rId7"/>
    <p:sldId id="1212" r:id="rId8"/>
    <p:sldId id="1227" r:id="rId9"/>
    <p:sldId id="266" r:id="rId10"/>
    <p:sldId id="1226" r:id="rId11"/>
  </p:sldIdLst>
  <p:sldSz cx="24384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EEA747BE-E71A-E446-B1BB-830B9D59A6DF}">
          <p14:sldIdLst>
            <p14:sldId id="258"/>
            <p14:sldId id="1206"/>
            <p14:sldId id="1207"/>
            <p14:sldId id="1208"/>
            <p14:sldId id="1209"/>
            <p14:sldId id="1210"/>
            <p14:sldId id="1212"/>
            <p14:sldId id="1227"/>
            <p14:sldId id="266"/>
          </p14:sldIdLst>
        </p14:section>
        <p14:section name="Logos" id="{09951A08-C49E-204D-9859-66F17E3003EA}">
          <p14:sldIdLst>
            <p14:sldId id="122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EEF"/>
    <a:srgbClr val="FCFFEA"/>
    <a:srgbClr val="FFF9E4"/>
    <a:srgbClr val="FFF8E4"/>
    <a:srgbClr val="FFFADC"/>
    <a:srgbClr val="FFE8BC"/>
    <a:srgbClr val="F6F2CC"/>
    <a:srgbClr val="E7632F"/>
    <a:srgbClr val="FF2700"/>
    <a:srgbClr val="FF51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96" autoAdjust="0"/>
    <p:restoredTop sz="84756" autoAdjust="0"/>
  </p:normalViewPr>
  <p:slideViewPr>
    <p:cSldViewPr snapToGrid="0">
      <p:cViewPr>
        <p:scale>
          <a:sx n="36" d="100"/>
          <a:sy n="36" d="100"/>
        </p:scale>
        <p:origin x="744" y="728"/>
      </p:cViewPr>
      <p:guideLst/>
    </p:cSldViewPr>
  </p:slideViewPr>
  <p:outlineViewPr>
    <p:cViewPr>
      <p:scale>
        <a:sx n="33" d="100"/>
        <a:sy n="33" d="100"/>
      </p:scale>
      <p:origin x="0" y="-5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46" d="100"/>
        <a:sy n="46" d="100"/>
      </p:scale>
      <p:origin x="0" y="-852"/>
    </p:cViewPr>
  </p:sorterViewPr>
  <p:notesViewPr>
    <p:cSldViewPr snapToGrid="0">
      <p:cViewPr varScale="1">
        <p:scale>
          <a:sx n="58" d="100"/>
          <a:sy n="58" d="100"/>
        </p:scale>
        <p:origin x="328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7C9CC8-8346-44BF-9409-0ED63AFA1648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328A6-6224-4695-991B-762EDB38D0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58021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35F5B-3536-2C41-94FA-4233FE2E9990}" type="datetimeFigureOut">
              <a:rPr lang="en-US" smtClean="0"/>
              <a:t>1/12/23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A5E4A-65BD-794C-A3D1-2B07C3699B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0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A5E4A-65BD-794C-A3D1-2B07C3699BB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91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190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白色背景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1" b="15761"/>
          <a:stretch/>
        </p:blipFill>
        <p:spPr>
          <a:xfrm>
            <a:off x="0" y="-38100"/>
            <a:ext cx="24384000" cy="137541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2305" y="780158"/>
            <a:ext cx="6097846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505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白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8">
            <a:extLst>
              <a:ext uri="{FF2B5EF4-FFF2-40B4-BE49-F238E27FC236}">
                <a16:creationId xmlns:a16="http://schemas.microsoft.com/office/drawing/2014/main" id="{39F36925-9BF9-E34B-81FA-D4413F83C0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6594" y="696491"/>
            <a:ext cx="16200000" cy="707334"/>
          </a:xfrm>
          <a:prstGeom prst="rect">
            <a:avLst/>
          </a:prstGeom>
        </p:spPr>
        <p:txBody>
          <a:bodyPr/>
          <a:lstStyle>
            <a:lvl1pPr>
              <a:defRPr sz="5400" b="1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TW" altLang="en-US" dirty="0"/>
              <a:t>请填写大标题</a:t>
            </a:r>
            <a:r>
              <a:rPr lang="en-US" altLang="zh-CN" dirty="0"/>
              <a:t>-</a:t>
            </a:r>
            <a:r>
              <a:rPr lang="zh-TW" altLang="en-US" dirty="0"/>
              <a:t>微软雅黑</a:t>
            </a:r>
            <a:r>
              <a:rPr lang="en-US" altLang="zh-CN" dirty="0"/>
              <a:t>-54</a:t>
            </a:r>
            <a:r>
              <a:rPr lang="zh-TW" altLang="en-US" dirty="0"/>
              <a:t>磅</a:t>
            </a:r>
            <a:r>
              <a:rPr lang="zh-CN" altLang="en-US" dirty="0"/>
              <a:t> </a:t>
            </a:r>
            <a:r>
              <a:rPr lang="zh-TW" altLang="en-US" dirty="0"/>
              <a:t>加粗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2305" y="780158"/>
            <a:ext cx="6097846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15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黑色背景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2305" y="780158"/>
            <a:ext cx="6097846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806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8369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03" r:id="rId2"/>
    <p:sldLayoutId id="2147483702" r:id="rId3"/>
    <p:sldLayoutId id="2147483686" r:id="rId4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ibabacloud-howto/database#reference-alibaba-cloud-database-apsaradb-logo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Shape 128">
            <a:extLst>
              <a:ext uri="{FF2B5EF4-FFF2-40B4-BE49-F238E27FC236}">
                <a16:creationId xmlns:a16="http://schemas.microsoft.com/office/drawing/2014/main" id="{97D4DFBF-7E53-49D1-AEA3-25FE2C479439}"/>
              </a:ext>
            </a:extLst>
          </p:cNvPr>
          <p:cNvSpPr/>
          <p:nvPr/>
        </p:nvSpPr>
        <p:spPr>
          <a:xfrm>
            <a:off x="1013898" y="6067772"/>
            <a:ext cx="24384000" cy="8299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sz="8000" spc="159">
                <a:solidFill>
                  <a:srgbClr val="FFFFFF"/>
                </a:solidFill>
                <a:latin typeface="FZLanTingHei-M-GBK"/>
                <a:ea typeface="FZLanTingHei-M-GBK"/>
                <a:cs typeface="FZLanTingHei-M-GBK"/>
                <a:sym typeface="FZLanTingHei-M-GBK"/>
              </a:defRPr>
            </a:pPr>
            <a:r>
              <a:rPr lang="en-CN" altLang="zh-CN" sz="4200" dirty="0">
                <a:solidFill>
                  <a:schemeClr val="bg1"/>
                </a:solidFill>
                <a:latin typeface="+mj-ea"/>
                <a:cs typeface="FZLanTingHei-M-GBK"/>
                <a:sym typeface="FZLanTingHei-M-GBK"/>
              </a:rPr>
              <a:t>Subtitle</a:t>
            </a:r>
            <a:r>
              <a:rPr lang="zh-CN" altLang="en-US" sz="4200" dirty="0">
                <a:solidFill>
                  <a:schemeClr val="bg1"/>
                </a:solidFill>
                <a:latin typeface="+mj-ea"/>
                <a:cs typeface="FZLanTingHei-M-GBK"/>
                <a:sym typeface="FZLanTingHei-M-GBK"/>
              </a:rPr>
              <a:t> </a:t>
            </a:r>
            <a:r>
              <a:rPr lang="en-US" altLang="zh-CN" sz="4200" dirty="0">
                <a:solidFill>
                  <a:schemeClr val="bg1"/>
                </a:solidFill>
                <a:latin typeface="+mj-ea"/>
                <a:cs typeface="FZLanTingHei-M-GBK"/>
                <a:sym typeface="FZLanTingHei-M-GBK"/>
              </a:rPr>
              <a:t>or</a:t>
            </a:r>
            <a:r>
              <a:rPr lang="zh-CN" altLang="en-US" sz="4200" dirty="0">
                <a:solidFill>
                  <a:schemeClr val="bg1"/>
                </a:solidFill>
                <a:latin typeface="+mj-ea"/>
                <a:cs typeface="FZLanTingHei-M-GBK"/>
                <a:sym typeface="FZLanTingHei-M-GBK"/>
              </a:rPr>
              <a:t> </a:t>
            </a:r>
            <a:r>
              <a:rPr lang="en-US" altLang="zh-CN" sz="4200" dirty="0">
                <a:solidFill>
                  <a:schemeClr val="bg1"/>
                </a:solidFill>
                <a:latin typeface="+mj-ea"/>
                <a:cs typeface="FZLanTingHei-M-GBK"/>
                <a:sym typeface="FZLanTingHei-M-GBK"/>
              </a:rPr>
              <a:t>Slogan</a:t>
            </a:r>
            <a:endParaRPr lang="zh-CN" altLang="en-US" sz="4200" dirty="0">
              <a:solidFill>
                <a:schemeClr val="bg1"/>
              </a:solidFill>
              <a:latin typeface="+mj-ea"/>
              <a:cs typeface="FZLanTingHei-M-GBK"/>
              <a:sym typeface="FZLanTingHei-M-GBK"/>
            </a:endParaRPr>
          </a:p>
        </p:txBody>
      </p:sp>
      <p:sp>
        <p:nvSpPr>
          <p:cNvPr id="5" name="Shape 126">
            <a:extLst>
              <a:ext uri="{FF2B5EF4-FFF2-40B4-BE49-F238E27FC236}">
                <a16:creationId xmlns:a16="http://schemas.microsoft.com/office/drawing/2014/main" id="{3E9F9831-56EF-4E4C-9781-C34526DB8E94}"/>
              </a:ext>
            </a:extLst>
          </p:cNvPr>
          <p:cNvSpPr/>
          <p:nvPr/>
        </p:nvSpPr>
        <p:spPr>
          <a:xfrm>
            <a:off x="1013898" y="4494298"/>
            <a:ext cx="24384000" cy="1539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sz="8000" spc="159">
                <a:solidFill>
                  <a:srgbClr val="FFFFFF"/>
                </a:solidFill>
                <a:latin typeface="FZLanTingHei-M-GBK"/>
                <a:ea typeface="FZLanTingHei-M-GBK"/>
                <a:cs typeface="FZLanTingHei-M-GBK"/>
                <a:sym typeface="FZLanTingHei-M-GBK"/>
              </a:defRPr>
            </a:pPr>
            <a:r>
              <a:rPr lang="en-CN" sz="85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Project</a:t>
            </a:r>
            <a:r>
              <a:rPr lang="zh-CN" altLang="en-US" sz="85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 </a:t>
            </a:r>
            <a:r>
              <a:rPr lang="en-US" altLang="zh-CN" sz="85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Name</a:t>
            </a:r>
            <a:endParaRPr sz="85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itchFamily="2" charset="0"/>
            </a:endParaRPr>
          </a:p>
        </p:txBody>
      </p:sp>
      <p:sp>
        <p:nvSpPr>
          <p:cNvPr id="7" name="Shape 126">
            <a:extLst>
              <a:ext uri="{FF2B5EF4-FFF2-40B4-BE49-F238E27FC236}">
                <a16:creationId xmlns:a16="http://schemas.microsoft.com/office/drawing/2014/main" id="{766F13EF-B0F3-4C57-AA35-EA333BAAA016}"/>
              </a:ext>
            </a:extLst>
          </p:cNvPr>
          <p:cNvSpPr/>
          <p:nvPr/>
        </p:nvSpPr>
        <p:spPr>
          <a:xfrm>
            <a:off x="1013898" y="8224580"/>
            <a:ext cx="24384000" cy="880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sz="8000" spc="159">
                <a:solidFill>
                  <a:srgbClr val="FFFFFF"/>
                </a:solidFill>
                <a:latin typeface="FZLanTingHei-M-GBK"/>
                <a:ea typeface="FZLanTingHei-M-GBK"/>
                <a:cs typeface="FZLanTingHei-M-GBK"/>
                <a:sym typeface="FZLanTingHei-M-GBK"/>
              </a:defRPr>
            </a:pPr>
            <a:r>
              <a:rPr lang="en-US" altLang="zh-TW" sz="4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Team</a:t>
            </a:r>
            <a:r>
              <a:rPr lang="zh-CN" altLang="en-US" sz="4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 </a:t>
            </a:r>
            <a:r>
              <a:rPr lang="en-US" altLang="zh-CN" sz="4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Name</a:t>
            </a:r>
            <a:endParaRPr sz="46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itchFamily="2" charset="0"/>
            </a:endParaRPr>
          </a:p>
        </p:txBody>
      </p:sp>
      <p:sp>
        <p:nvSpPr>
          <p:cNvPr id="8" name="Shape 126">
            <a:extLst>
              <a:ext uri="{FF2B5EF4-FFF2-40B4-BE49-F238E27FC236}">
                <a16:creationId xmlns:a16="http://schemas.microsoft.com/office/drawing/2014/main" id="{8D2C67DC-B6F3-428F-98D1-FDBC9EE38B00}"/>
              </a:ext>
            </a:extLst>
          </p:cNvPr>
          <p:cNvSpPr/>
          <p:nvPr/>
        </p:nvSpPr>
        <p:spPr>
          <a:xfrm>
            <a:off x="1013898" y="9425869"/>
            <a:ext cx="24384000" cy="1375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sz="8000" spc="159">
                <a:solidFill>
                  <a:srgbClr val="FFFFFF"/>
                </a:solidFill>
                <a:latin typeface="FZLanTingHei-M-GBK"/>
                <a:ea typeface="FZLanTingHei-M-GBK"/>
                <a:cs typeface="FZLanTingHei-M-GBK"/>
                <a:sym typeface="FZLanTingHei-M-GBK"/>
              </a:defRPr>
            </a:pPr>
            <a:r>
              <a:rPr lang="en-CN" altLang="zh-TW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Team</a:t>
            </a:r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Member(s)</a:t>
            </a:r>
          </a:p>
          <a:p>
            <a:pPr>
              <a:lnSpc>
                <a:spcPct val="120000"/>
              </a:lnSpc>
              <a:defRPr sz="8000" spc="159">
                <a:solidFill>
                  <a:srgbClr val="FFFFFF"/>
                </a:solidFill>
                <a:latin typeface="FZLanTingHei-M-GBK"/>
                <a:ea typeface="FZLanTingHei-M-GBK"/>
                <a:cs typeface="FZLanTingHei-M-GBK"/>
                <a:sym typeface="FZLanTingHei-M-GBK"/>
              </a:defRPr>
            </a:pPr>
            <a:r>
              <a:rPr 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DD</a:t>
            </a:r>
            <a:r>
              <a:rPr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/MM/2023</a:t>
            </a:r>
            <a:endParaRPr lang="en-US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itchFamily="2" charset="0"/>
            </a:endParaRPr>
          </a:p>
        </p:txBody>
      </p:sp>
      <p:sp>
        <p:nvSpPr>
          <p:cNvPr id="13" name="文本框 1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E6636BC20180234D78A0072836F0BEB032B9B20D17555BB0ADD98B30B1332BD33B44B738C1667B0122692508384636EBBC1921DA41D07B811BBFC2E178BE14DC24FB39ADEF25845744D22EF763B243DEA84CE91C764D20D3689C419F05DE4CC8D8962D9F0E3</a:t>
            </a:r>
          </a:p>
        </p:txBody>
      </p:sp>
      <p:sp>
        <p:nvSpPr>
          <p:cNvPr id="14" name="文本框 2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E6636BC20180234D78A0072836F0B3B062B9B207100DDB20A0D98F39B16C2BA34B43BC38C168AB0122592F0838465CEB921921FAF1D0ABC11BBFC26B7F4E1ADA24FB2EADD526949754C728F767A2439F9FD0E9157C626057A81A5197EE01DCA8DD06229F4E3</a:t>
            </a:r>
          </a:p>
        </p:txBody>
      </p:sp>
      <p:sp>
        <p:nvSpPr>
          <p:cNvPr id="15" name="文本框 3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E6636BC20180234D78A0072836F0B99012B9B2041CBB0BD0AED9843CB1E92B759B4BB3387161DB0A22092008384687EBAD09218A11D00BB11BBFC253752E1BD324F50EAD8127E48704882AE76E224046D963E4B175990FA048DEA195FADFAC88D9862B9F9E3</a:t>
            </a:r>
          </a:p>
        </p:txBody>
      </p:sp>
      <p:sp>
        <p:nvSpPr>
          <p:cNvPr id="16" name="文本框 4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E6636BC20180234D78A0072836F0BE8092B9B20C1995FBB0AAD98B33B1032B25BB4EBB387163FB0F22C92E08384670EB2809215AC1D0FBA11BBFC2437A1E1FD724F5F8AD632564B7B4FF2ED7684240538A9CE0BE76481F81688BF19F28E95C98DFE620900E3</a:t>
            </a:r>
          </a:p>
        </p:txBody>
      </p:sp>
      <p:sp>
        <p:nvSpPr>
          <p:cNvPr id="17" name="文本框 5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E6636BC20180234D78A0072836F0BC5042B9B2071914ABA0AFD98A36B1312BA09B46B338D169DB042219260838466CEBCA09217A11D0EBD11BBFC21D70AE1BD124F79CADC02084A7F49B2BF76E924D54EB27EF457D2D6E7658AE919C47F25C58DA8624926E3</a:t>
            </a:r>
          </a:p>
        </p:txBody>
      </p:sp>
      <p:sp>
        <p:nvSpPr>
          <p:cNvPr id="19" name="文本框 6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E6636BC20180234D78A0072836F0B1F0B2B9B20C194F3BB0ADD98331B1C62B51CB43B838C16E8B0E22C92408C8468EEBE509210AC1D04BD11BBFC228762E2FD824FCBAAD1124B6E784AF2DE761024E5537DCE27771BF55E7D8EF319F2F7D5C28DEE626942E3</a:t>
            </a:r>
          </a:p>
        </p:txBody>
      </p:sp>
      <p:sp>
        <p:nvSpPr>
          <p:cNvPr id="20" name="文本框 7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E6636BC20180234D78A0072836F0BEC032B9B20719E7ABD0A4D98930B1B12B712B41B8383169AB0722192908C8467AEB500921AA91D06BC11BBFC236721E20D524FF49AD4320F65744DB2EA767924C574BB3E271732605D208AA119547C05C28DCF62D9E0E3</a:t>
            </a:r>
          </a:p>
        </p:txBody>
      </p:sp>
      <p:sp>
        <p:nvSpPr>
          <p:cNvPr id="21" name="文本框 8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BBAAD9C20180234D78A0072836F0B3D0F2B9B20F17062BA0AED98A36B1592BA12B4DB63861636B0F22592308C84635EBDA09217A31D0EBC11BBFC2117CBE2DD124FE92AD4F2776A7040728C7604243DF3CC7E0757D97657F5887C19CEC514C28DAD62A9F4E3</a:t>
            </a:r>
          </a:p>
        </p:txBody>
      </p:sp>
      <p:sp>
        <p:nvSpPr>
          <p:cNvPr id="22" name="文本框 9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BBAAD9C20180234D78A0072836F0BA1012B9B20A1CB46BD0A7D98635B19D2BBC6B43BA384161FB0F22C92C08C846A0EB0509215AB1D08BB11BBFC2217C7E26D724FBB3AD372DA647A48F24176822454646D3E3367050D32728DB5195200FACA8DFA62B98CE3</a:t>
            </a: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99" y="780158"/>
            <a:ext cx="6097844" cy="540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F5D4E3F-9F94-7928-139F-2BF0D24A072F}"/>
              </a:ext>
            </a:extLst>
          </p:cNvPr>
          <p:cNvSpPr/>
          <p:nvPr/>
        </p:nvSpPr>
        <p:spPr>
          <a:xfrm>
            <a:off x="-7717537" y="0"/>
            <a:ext cx="7210587" cy="13716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N" sz="4000" dirty="0">
                <a:solidFill>
                  <a:schemeClr val="tx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Note</a:t>
            </a:r>
            <a:r>
              <a:rPr lang="zh-CN" altLang="en-US" sz="4000" dirty="0">
                <a:solidFill>
                  <a:schemeClr val="tx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：</a:t>
            </a:r>
            <a:endParaRPr lang="en-US" altLang="zh-CN" sz="4000" dirty="0">
              <a:solidFill>
                <a:schemeClr val="tx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marL="514350" indent="-514350">
              <a:buAutoNum type="arabicPeriod"/>
            </a:pP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No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more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than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15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pages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of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main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slides </a:t>
            </a:r>
            <a:r>
              <a:rPr lang="en-US" altLang="zh-CN" sz="4000" dirty="0">
                <a:solidFill>
                  <a:schemeClr val="tx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(except first &amp; last page and attachment page)</a:t>
            </a:r>
          </a:p>
          <a:p>
            <a:pPr marL="514350" indent="-514350">
              <a:buAutoNum type="arabicPeriod"/>
            </a:pPr>
            <a:r>
              <a:rPr lang="en-US" altLang="zh-CN" sz="4000" dirty="0">
                <a:solidFill>
                  <a:schemeClr val="tx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Presentation video should be in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15 mins</a:t>
            </a:r>
            <a:r>
              <a:rPr lang="en-US" altLang="zh-CN" sz="4000" dirty="0">
                <a:solidFill>
                  <a:schemeClr val="tx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.</a:t>
            </a:r>
          </a:p>
          <a:p>
            <a:pPr marL="514350" indent="-514350">
              <a:buAutoNum type="arabicPeriod"/>
            </a:pPr>
            <a:endParaRPr lang="en-US" altLang="zh-CN" sz="4000" dirty="0">
              <a:solidFill>
                <a:schemeClr val="tx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514350" indent="-514350">
              <a:buAutoNum type="arabicPeriod"/>
            </a:pPr>
            <a:endParaRPr lang="en-US" altLang="zh-CN" sz="4000" dirty="0">
              <a:solidFill>
                <a:schemeClr val="tx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514350" indent="-514350">
              <a:buAutoNum type="arabicPeriod"/>
            </a:pPr>
            <a:endParaRPr lang="en-CN" sz="4000" dirty="0">
              <a:solidFill>
                <a:schemeClr val="tx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8727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13" descr="图片 13">
            <a:extLst>
              <a:ext uri="{FF2B5EF4-FFF2-40B4-BE49-F238E27FC236}">
                <a16:creationId xmlns:a16="http://schemas.microsoft.com/office/drawing/2014/main" id="{F97F0C73-8503-6C1D-B7A1-0D39BAEB6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364" y="4380291"/>
            <a:ext cx="1020949" cy="1059579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文本框 182">
            <a:extLst>
              <a:ext uri="{FF2B5EF4-FFF2-40B4-BE49-F238E27FC236}">
                <a16:creationId xmlns:a16="http://schemas.microsoft.com/office/drawing/2014/main" id="{1D84F493-8DCA-2BE9-8D5E-A5F3F392C411}"/>
              </a:ext>
            </a:extLst>
          </p:cNvPr>
          <p:cNvSpPr txBox="1"/>
          <p:nvPr/>
        </p:nvSpPr>
        <p:spPr>
          <a:xfrm>
            <a:off x="3241313" y="4424207"/>
            <a:ext cx="37892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600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Helvetica"/>
              </a:rPr>
              <a:t>PolarDB</a:t>
            </a:r>
            <a:endParaRPr kumimoji="1" lang="zh-CN" altLang="en-US" sz="600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libaba PuHuiTi M" pitchFamily="18" charset="-122"/>
              <a:ea typeface="Alibaba PuHuiTi M" pitchFamily="18" charset="-122"/>
              <a:cs typeface="Alibaba PuHuiTi M" pitchFamily="18" charset="-122"/>
              <a:sym typeface="Helvetic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2BF4818-B89E-F36E-5110-76FAF8EE9F22}"/>
              </a:ext>
            </a:extLst>
          </p:cNvPr>
          <p:cNvSpPr txBox="1"/>
          <p:nvPr/>
        </p:nvSpPr>
        <p:spPr>
          <a:xfrm>
            <a:off x="2220364" y="7013954"/>
            <a:ext cx="1976181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4000" dirty="0"/>
              <a:t>Other</a:t>
            </a:r>
            <a:r>
              <a:rPr lang="zh-CN" altLang="en-US" sz="4000" dirty="0"/>
              <a:t> </a:t>
            </a:r>
            <a:r>
              <a:rPr lang="en-US" altLang="zh-CN" sz="4000" dirty="0"/>
              <a:t>Alibaba</a:t>
            </a:r>
            <a:r>
              <a:rPr lang="zh-CN" altLang="en-US" sz="4000" dirty="0"/>
              <a:t> </a:t>
            </a:r>
            <a:r>
              <a:rPr lang="en-US" altLang="zh-CN" sz="4000" dirty="0"/>
              <a:t>Cloud</a:t>
            </a:r>
            <a:r>
              <a:rPr lang="zh-CN" altLang="en-US" sz="4000" dirty="0"/>
              <a:t> </a:t>
            </a:r>
            <a:r>
              <a:rPr lang="en-US" altLang="zh-CN" sz="4000" dirty="0"/>
              <a:t>Database</a:t>
            </a:r>
            <a:r>
              <a:rPr lang="zh-CN" altLang="en-US" sz="4000" dirty="0"/>
              <a:t> </a:t>
            </a:r>
            <a:r>
              <a:rPr lang="en-US" altLang="zh-CN" sz="4000" dirty="0"/>
              <a:t>ApsaraDB</a:t>
            </a:r>
            <a:r>
              <a:rPr lang="zh-CN" altLang="en-US" sz="4000" dirty="0"/>
              <a:t> </a:t>
            </a:r>
            <a:r>
              <a:rPr lang="en-US" altLang="zh-CN" sz="4000" dirty="0"/>
              <a:t>logo</a:t>
            </a:r>
            <a:r>
              <a:rPr lang="zh-CN" altLang="en-US" sz="4000" dirty="0"/>
              <a:t> </a:t>
            </a:r>
            <a:r>
              <a:rPr lang="en-US" altLang="zh-CN" sz="4000" dirty="0"/>
              <a:t>can</a:t>
            </a:r>
            <a:r>
              <a:rPr lang="zh-CN" altLang="en-US" sz="4000" dirty="0"/>
              <a:t> </a:t>
            </a:r>
            <a:r>
              <a:rPr lang="en-US" altLang="zh-CN" sz="4000" dirty="0"/>
              <a:t>be</a:t>
            </a:r>
            <a:r>
              <a:rPr lang="zh-CN" altLang="en-US" sz="4000" dirty="0"/>
              <a:t> </a:t>
            </a:r>
            <a:r>
              <a:rPr lang="en-US" altLang="zh-CN" sz="4000" dirty="0"/>
              <a:t>found</a:t>
            </a:r>
            <a:r>
              <a:rPr lang="zh-CN" altLang="en-US" sz="4000" dirty="0"/>
              <a:t> </a:t>
            </a:r>
            <a:r>
              <a:rPr lang="en-US" altLang="zh-CN" sz="4000" dirty="0"/>
              <a:t>in:</a:t>
            </a:r>
            <a:endParaRPr lang="en-CN" sz="4000" dirty="0"/>
          </a:p>
          <a:p>
            <a:r>
              <a:rPr lang="en-CN" sz="4000" dirty="0">
                <a:hlinkClick r:id="rId3"/>
              </a:rPr>
              <a:t>https://github.com/alibabacloud-howto/database#reference-alibaba-cloud-database-apsaradb-logos</a:t>
            </a:r>
            <a:endParaRPr lang="en-CN" sz="4000" dirty="0"/>
          </a:p>
          <a:p>
            <a:endParaRPr lang="en-CN" sz="4000" dirty="0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2C8CB47B-19A8-067D-41D3-E21BF3385AC3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Logos</a:t>
            </a:r>
          </a:p>
        </p:txBody>
      </p:sp>
    </p:spTree>
    <p:extLst>
      <p:ext uri="{BB962C8B-B14F-4D97-AF65-F5344CB8AC3E}">
        <p14:creationId xmlns:p14="http://schemas.microsoft.com/office/powerpoint/2010/main" val="2747445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8D3A0-DA5E-99C7-651F-FB2D0C095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Problem Statement </a:t>
            </a:r>
            <a:r>
              <a:rPr lang="en-US" sz="6000" b="0" dirty="0">
                <a:solidFill>
                  <a:schemeClr val="bg2">
                    <a:lumMod val="75000"/>
                  </a:schemeClr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- (Optional)</a:t>
            </a:r>
            <a:endParaRPr lang="en-CN" sz="6000" b="0" dirty="0">
              <a:solidFill>
                <a:schemeClr val="bg2">
                  <a:lumMod val="75000"/>
                </a:schemeClr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8EECB9-3AEA-36F1-29A8-329D888E18EA}"/>
              </a:ext>
            </a:extLst>
          </p:cNvPr>
          <p:cNvSpPr txBox="1"/>
          <p:nvPr/>
        </p:nvSpPr>
        <p:spPr>
          <a:xfrm>
            <a:off x="856594" y="5705856"/>
            <a:ext cx="226251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Please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state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the problem if needed to help audience can have better understand about your solution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project to it.</a:t>
            </a:r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2615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DEFF6-D21C-6AD9-7BEC-E49EA476E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Project Description &amp; 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2CB855-21CE-4259-4EC6-F1858F53031B}"/>
              </a:ext>
            </a:extLst>
          </p:cNvPr>
          <p:cNvSpPr txBox="1"/>
          <p:nvPr/>
        </p:nvSpPr>
        <p:spPr>
          <a:xfrm>
            <a:off x="856594" y="3426291"/>
            <a:ext cx="21930254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Please describe your project, present your idea, show your demo and also can share your future plan about this project</a:t>
            </a: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.</a:t>
            </a:r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r>
              <a:rPr lang="en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Demo in video or screenshots can definitelly help audience to get better understand about your project and present what you’ve done.</a:t>
            </a:r>
          </a:p>
          <a:p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r>
              <a:rPr lang="en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Feel free to extend this part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&amp;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add more slides to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present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your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project &amp; idea in an innovative way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Wingdings" pitchFamily="2" charset="2"/>
              </a:rPr>
              <a:t></a:t>
            </a:r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r>
              <a:rPr lang="en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74105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CBDA755-44D7-E24D-4ECA-1F2CD3FDABBC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Business Value or Social Value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94850E-9FCF-C96F-C52A-818A6ACA55E9}"/>
              </a:ext>
            </a:extLst>
          </p:cNvPr>
          <p:cNvSpPr txBox="1"/>
          <p:nvPr/>
        </p:nvSpPr>
        <p:spPr>
          <a:xfrm>
            <a:off x="893170" y="4413843"/>
            <a:ext cx="219302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Please</a:t>
            </a: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state the business value or social value of this project.</a:t>
            </a:r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endParaRPr lang="en-US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5414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E6A52A5-DD2D-8AFA-53D4-640E054B0AAA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Cloud-based System Architecture &amp; </a:t>
            </a:r>
          </a:p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Data Architecture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8BBBA5-1C71-1362-B5E3-23241A149FFB}"/>
              </a:ext>
            </a:extLst>
          </p:cNvPr>
          <p:cNvSpPr txBox="1"/>
          <p:nvPr/>
        </p:nvSpPr>
        <p:spPr>
          <a:xfrm>
            <a:off x="917554" y="3901779"/>
            <a:ext cx="21930254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Please</a:t>
            </a: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share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your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application/product/tools/system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technical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architecture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in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here. If you use other Alibaba Cloud product, please make sure you demonstrate in this part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for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getting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marks.</a:t>
            </a:r>
          </a:p>
          <a:p>
            <a:endParaRPr lang="en-US" altLang="zh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Please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share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the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data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architecture of your project, how data flows and process. </a:t>
            </a: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Please specify what PolarDB engine you use( PolarDB for MySQL or PolarDB for PostgreSQL)</a:t>
            </a:r>
          </a:p>
          <a:p>
            <a:endParaRPr lang="en-US" altLang="zh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endParaRPr lang="en-US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endParaRPr lang="en-US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8482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E6A52A5-DD2D-8AFA-53D4-640E054B0AAA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PolarDB</a:t>
            </a:r>
            <a:r>
              <a:rPr lang="zh-CN" alt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Features</a:t>
            </a:r>
            <a:r>
              <a:rPr lang="zh-CN" alt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in</a:t>
            </a:r>
            <a:r>
              <a:rPr lang="zh-CN" alt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Use</a:t>
            </a:r>
            <a:endParaRPr lang="en-CN" sz="6000" b="0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7541B4-1E10-B2DB-D278-7B63907F70F7}"/>
              </a:ext>
            </a:extLst>
          </p:cNvPr>
          <p:cNvSpPr txBox="1"/>
          <p:nvPr/>
        </p:nvSpPr>
        <p:spPr>
          <a:xfrm>
            <a:off x="917554" y="3426291"/>
            <a:ext cx="21930254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Please describe what PolarDB features you’ve used in this project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and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the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use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cases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for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those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features.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If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you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use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any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advanced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features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of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PolarDB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please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specify.</a:t>
            </a:r>
          </a:p>
          <a:p>
            <a:endParaRPr lang="en-US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Tips: Use PolarDB advanced features is highly recommended for getting better score.</a:t>
            </a:r>
          </a:p>
          <a:p>
            <a:endParaRPr lang="en-US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To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learn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how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to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used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the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PolarDB advanced</a:t>
            </a:r>
            <a:r>
              <a:rPr lang="zh-CN" alt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features: github.com/</a:t>
            </a:r>
            <a:r>
              <a:rPr lang="en-US" altLang="zh-CN" sz="4400" dirty="0" err="1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apsaradb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/</a:t>
            </a:r>
            <a:r>
              <a:rPr lang="en-US" altLang="zh-CN" sz="4400" dirty="0" err="1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polardb</a:t>
            </a:r>
            <a:r>
              <a:rPr lang="en-US" altLang="zh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-hands-on</a:t>
            </a:r>
            <a:endParaRPr lang="en-US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endParaRPr lang="en-US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559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E6A52A5-DD2D-8AFA-53D4-640E054B0AAA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Attachment </a:t>
            </a:r>
            <a:r>
              <a:rPr lang="en-CN" sz="6000" b="0" dirty="0">
                <a:solidFill>
                  <a:schemeClr val="bg2">
                    <a:lumMod val="90000"/>
                  </a:schemeClr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– (Optional)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01E3EA-A004-FF24-2D33-67417843A9FD}"/>
              </a:ext>
            </a:extLst>
          </p:cNvPr>
          <p:cNvSpPr txBox="1"/>
          <p:nvPr/>
        </p:nvSpPr>
        <p:spPr>
          <a:xfrm>
            <a:off x="917554" y="4780508"/>
            <a:ext cx="2193025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If you open source your project idea &amp; code on GitHub or share your project presentation on Youtube you can get extra 5 bonus mark.</a:t>
            </a:r>
          </a:p>
          <a:p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  <a:p>
            <a:r>
              <a:rPr lang="en-CN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Please provide the your project GitHub link or Youtube link in this page to get the bonus in count.</a:t>
            </a:r>
          </a:p>
          <a:p>
            <a:endParaRPr lang="en-US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0926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E6A52A5-DD2D-8AFA-53D4-640E054B0AAA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Declaration</a:t>
            </a:r>
            <a:r>
              <a:rPr lang="zh-CN" alt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of</a:t>
            </a:r>
            <a:r>
              <a:rPr lang="zh-CN" alt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Originality</a:t>
            </a:r>
            <a:endParaRPr lang="en-CN" sz="6000" b="0" dirty="0">
              <a:solidFill>
                <a:schemeClr val="bg2">
                  <a:lumMod val="90000"/>
                </a:schemeClr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091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EC91004-4A3F-4CF7-A21B-818AAE905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文本框 1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E6636BC20180234D78A0072836F0BEB032B9B20D17555BB0ADD98B30B1332BD33B44B738C1667B0122692508384636EBBC1921DA41D07B811BBFC2E178BE14DC24FB39ADEF25845744D22EF763B243DEA84CE91C764D20D3689C419F05DE4CC8D8962D9F0E3</a:t>
            </a:r>
          </a:p>
        </p:txBody>
      </p:sp>
      <p:sp>
        <p:nvSpPr>
          <p:cNvPr id="6" name="文本框 2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E6636BC20180234D78A0072836F0B3B062B9B207100DDB20A0D98F39B16C2BA34B43BC38C168AB0122592F0838465CEB921921FAF1D0ABC11BBFC26B7F4E1ADA24FB2EADD526949754C728F767A2439F9FD0E9157C626057A81A5197EE01DCA8DD06229F4E3</a:t>
            </a:r>
          </a:p>
        </p:txBody>
      </p:sp>
      <p:sp>
        <p:nvSpPr>
          <p:cNvPr id="7" name="文本框 3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E6636BC20180234D78A0072836F0B99012B9B2041CBB0BD0AED9843CB1E92B759B4BB3387161DB0A22092008384687EBAD09218A11D00BB11BBFC253752E1BD324F50EAD8127E48704882AE76E224046D963E4B175990FA048DEA195FADFAC88D9862B9F9E3</a:t>
            </a:r>
          </a:p>
        </p:txBody>
      </p:sp>
      <p:sp>
        <p:nvSpPr>
          <p:cNvPr id="8" name="文本框 4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E6636BC20180234D78A0072836F0BE8092B9B20C1995FBB0AAD98B33B1032B25BB4EBB387163FB0F22C92E08384670EB2809215AC1D0FBA11BBFC2437A1E1FD724F5F8AD632564B7B4FF2ED7684240538A9CE0BE76481F81688BF19F28E95C98DFE620900E3</a:t>
            </a:r>
          </a:p>
        </p:txBody>
      </p:sp>
      <p:sp>
        <p:nvSpPr>
          <p:cNvPr id="9" name="文本框 5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E6636BC20180234D78A0072836F0BC5042B9B2071914ABA0AFD98A36B1312BA09B46B338D169DB042219260838466CEBCA09217A11D0EBD11BBFC21D70AE1BD124F79CADC02084A7F49B2BF76E924D54EB27EF457D2D6E7658AE919C47F25C58DA8624926E3</a:t>
            </a:r>
          </a:p>
        </p:txBody>
      </p:sp>
      <p:sp>
        <p:nvSpPr>
          <p:cNvPr id="10" name="文本框 6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E6636BC20180234D78A0072836F0B1F0B2B9B20C194F3BB0ADD98331B1C62B51CB43B838C16E8B0E22C92408C8468EEBE509210AC1D04BD11BBFC228762E2FD824FCBAAD1124B6E784AF2DE761024E5537DCE27771BF55E7D8EF319F2F7D5C28DEE626942E3</a:t>
            </a:r>
          </a:p>
        </p:txBody>
      </p:sp>
      <p:sp>
        <p:nvSpPr>
          <p:cNvPr id="12" name="文本框 7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E6636BC20180234D78A0072836F0BEC032B9B20719E7ABD0A4D98930B1B12B712B41B8383169AB0722192908C8467AEB500921AA91D06BC11BBFC236721E20D524FF49AD4320F65744DB2EA767924C574BB3E271732605D208AA119547C05C28DCF62D9E0E3</a:t>
            </a:r>
          </a:p>
        </p:txBody>
      </p:sp>
      <p:sp>
        <p:nvSpPr>
          <p:cNvPr id="13" name="文本框 8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BBAAD9C20180234D78A0072836F0B3D0F2B9B20F17062BA0AED98A36B1592BA12B4DB63861636B0F22592308C84635EBDA09217A31D0EBC11BBFC2117CBE2DD124FE92AD4F2776A7040728C7604243DF3CC7E0757D97657F5887C19CEC514C28DAD62A9F4E3</a:t>
            </a:r>
          </a:p>
        </p:txBody>
      </p:sp>
      <p:sp>
        <p:nvSpPr>
          <p:cNvPr id="14" name="文本框 9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BBAAD9C20180234D78A0072836F0BA1012B9B20A1CB46BD0A7D98635B19D2BBC6B43BA384161FB0F22C92C08C846A0EB0509215AB1D08BB11BBFC2217C7E26D724FBB3AD372DA647A48F24176822454646D3E3367050D32728DB5195200FACA8DFA62B98CE3</a:t>
            </a: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846" y="5642216"/>
            <a:ext cx="1422830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232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阿里云官方">
      <a:dk1>
        <a:srgbClr val="181818"/>
      </a:dk1>
      <a:lt1>
        <a:sysClr val="window" lastClr="FFFFFF"/>
      </a:lt1>
      <a:dk2>
        <a:srgbClr val="FF6A00"/>
      </a:dk2>
      <a:lt2>
        <a:srgbClr val="DBDBDB"/>
      </a:lt2>
      <a:accent1>
        <a:srgbClr val="FF6A00"/>
      </a:accent1>
      <a:accent2>
        <a:srgbClr val="FFB61A"/>
      </a:accent2>
      <a:accent3>
        <a:srgbClr val="D8D8D8"/>
      </a:accent3>
      <a:accent4>
        <a:srgbClr val="BFBFBF"/>
      </a:accent4>
      <a:accent5>
        <a:srgbClr val="A5A5A5"/>
      </a:accent5>
      <a:accent6>
        <a:srgbClr val="7F7F7F"/>
      </a:accent6>
      <a:hlink>
        <a:srgbClr val="FF6A00"/>
      </a:hlink>
      <a:folHlink>
        <a:srgbClr val="FF6A00"/>
      </a:folHlink>
    </a:clrScheme>
    <a:fontScheme name="阿里云官方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8772</TotalTime>
  <Words>392</Words>
  <Application>Microsoft Macintosh PowerPoint</Application>
  <PresentationFormat>Custom</PresentationFormat>
  <Paragraphs>79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Alibaba PuHuiTi H</vt:lpstr>
      <vt:lpstr>Alibaba PuHuiTi M</vt:lpstr>
      <vt:lpstr>Alibaba PuHuiTi R</vt:lpstr>
      <vt:lpstr>等线</vt:lpstr>
      <vt:lpstr>Microsoft YaHei</vt:lpstr>
      <vt:lpstr>Microsoft YaHei</vt:lpstr>
      <vt:lpstr>Arial</vt:lpstr>
      <vt:lpstr>Calibri</vt:lpstr>
      <vt:lpstr>Office 主题​​</vt:lpstr>
      <vt:lpstr>PowerPoint Presentation</vt:lpstr>
      <vt:lpstr>Problem Statement - (Optional)</vt:lpstr>
      <vt:lpstr>Project Description &amp; 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宝明</dc:creator>
  <cp:lastModifiedBy>Microsoft Office User</cp:lastModifiedBy>
  <cp:revision>438</cp:revision>
  <dcterms:created xsi:type="dcterms:W3CDTF">2019-10-01T12:03:42Z</dcterms:created>
  <dcterms:modified xsi:type="dcterms:W3CDTF">2023-01-13T01:57:20Z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operty1">
    <vt:lpwstr>E6636BC20180234D78A0072836F0BEB032B9B20D17555BB0ADD98B30B1332BD33B44B738C1667B0122692508384636EBBC1921DA41D07B811BBFC2E178BE14DC24FB39ADEF25845744D22EF763B243DEA84CE91C764D20D3689C419F05DE4CC8D8962D9F0E3</vt:lpwstr>
  </property>
  <property fmtid="{D5CDD505-2E9C-101B-9397-08002B2CF9AE}" pid="3" name="property2">
    <vt:lpwstr>E6636BC20180234D78A0072836F0B3B062B9B207100DDB20A0D98F39B16C2BA34B43BC38C168AB0122592F0838465CEB921921FAF1D0ABC11BBFC26B7F4E1ADA24FB2EADD526949754C728F767A2439F9FD0E9157C626057A81A5197EE01DCA8DD06229F4E3</vt:lpwstr>
  </property>
  <property fmtid="{D5CDD505-2E9C-101B-9397-08002B2CF9AE}" pid="4" name="property3">
    <vt:lpwstr>E6636BC20180234D78A0072836F0B99012B9B2041CBB0BD0AED9843CB1E92B759B4BB3387161DB0A22092008384687EBAD09218A11D00BB11BBFC253752E1BD324F50EAD8127E48704882AE76E224046D963E4B175990FA048DEA195FADFAC88D9862B9F9E3</vt:lpwstr>
  </property>
  <property fmtid="{D5CDD505-2E9C-101B-9397-08002B2CF9AE}" pid="5" name="property4">
    <vt:lpwstr>E6636BC20180234D78A0072836F0BE8092B9B20C1995FBB0AAD98B33B1032B25BB4EBB387163FB0F22C92E08384670EB2809215AC1D0FBA11BBFC2437A1E1FD724F5F8AD632564B7B4FF2ED7684240538A9CE0BE76481F81688BF19F28E95C98DFE620900E3</vt:lpwstr>
  </property>
  <property fmtid="{D5CDD505-2E9C-101B-9397-08002B2CF9AE}" pid="6" name="property5">
    <vt:lpwstr>E6636BC20180234D78A0072836F0BC5042B9B2071914ABA0AFD98A36B1312BA09B46B338D169DB042219260838466CEBCA09217A11D0EBD11BBFC21D70AE1BD124F79CADC02084A7F49B2BF76E924D54EB27EF457D2D6E7658AE919C47F25C58DA8624926E3</vt:lpwstr>
  </property>
  <property fmtid="{D5CDD505-2E9C-101B-9397-08002B2CF9AE}" pid="7" name="property6">
    <vt:lpwstr>E6636BC20180234D78A0072836F0B1F0B2B9B20C194F3BB0ADD98331B1C62B51CB43B838C16E8B0E22C92408C8468EEBE509210AC1D04BD11BBFC228762E2FD824FCBAAD1124B6E784AF2DE761024E5537DCE27771BF55E7D8EF319F2F7D5C28DEE626942E3</vt:lpwstr>
  </property>
  <property fmtid="{D5CDD505-2E9C-101B-9397-08002B2CF9AE}" pid="8" name="property7">
    <vt:lpwstr>E6636BC20180234D78A0072836F0BEC032B9B20719E7ABD0A4D98930B1B12B712B41B8383169AB0722192908C8467AEB500921AA91D06BC11BBFC236721E20D524FF49AD4320F65744DB2EA767924C574BB3E271732605D208AA119547C05C28DCF62D9E0E3</vt:lpwstr>
  </property>
  <property fmtid="{D5CDD505-2E9C-101B-9397-08002B2CF9AE}" pid="9" name="property8">
    <vt:lpwstr>BBAAD9C20180234D78A0072836F0B3D0F2B9B20F17062BA0AED98A36B1592BA12B4DB63861636B0F22592308C84635EBDA09217A31D0EBC11BBFC2117CBE2DD124FE92AD4F2776A7040728C7604243DF3CC7E0757D97657F5887C19CEC514C28DAD62A9F4E3</vt:lpwstr>
  </property>
  <property fmtid="{D5CDD505-2E9C-101B-9397-08002B2CF9AE}" pid="10" name="property9">
    <vt:lpwstr>BBAAD9C20180234D78A0072836F0BA1012B9B20A1CB46BD0A7D98635B19D2BBC6B43BA384161FB0F22C92C08C846A0EB0509215AB1D08BB11BBFC2217C7E26D724FBB3AD372DA647A48F24176822454646D3E3367050D32728DB5195200FACA8DFA62B98CE3</vt:lpwstr>
  </property>
</Properties>
</file>

<file path=docProps/thumbnail.jpeg>
</file>